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28AF-F1B3-48A0-AB0F-32EBDBF79B58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0CF4-83AB-4A9B-85B6-69528E36C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753274"/>
      </p:ext>
    </p:extLst>
  </p:cSld>
  <p:clrMapOvr>
    <a:masterClrMapping/>
  </p:clrMapOvr>
  <p:transition spd="med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28AF-F1B3-48A0-AB0F-32EBDBF79B58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0CF4-83AB-4A9B-85B6-69528E36C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636608"/>
      </p:ext>
    </p:extLst>
  </p:cSld>
  <p:clrMapOvr>
    <a:masterClrMapping/>
  </p:clrMapOvr>
  <p:transition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28AF-F1B3-48A0-AB0F-32EBDBF79B58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0CF4-83AB-4A9B-85B6-69528E36C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32442"/>
      </p:ext>
    </p:extLst>
  </p:cSld>
  <p:clrMapOvr>
    <a:masterClrMapping/>
  </p:clrMapOvr>
  <p:transition spd="med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28AF-F1B3-48A0-AB0F-32EBDBF79B58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0CF4-83AB-4A9B-85B6-69528E36C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084921"/>
      </p:ext>
    </p:extLst>
  </p:cSld>
  <p:clrMapOvr>
    <a:masterClrMapping/>
  </p:clrMapOvr>
  <p:transition spd="med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28AF-F1B3-48A0-AB0F-32EBDBF79B58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0CF4-83AB-4A9B-85B6-69528E36C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205948"/>
      </p:ext>
    </p:extLst>
  </p:cSld>
  <p:clrMapOvr>
    <a:masterClrMapping/>
  </p:clrMapOvr>
  <p:transition spd="med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28AF-F1B3-48A0-AB0F-32EBDBF79B58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0CF4-83AB-4A9B-85B6-69528E36C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77692"/>
      </p:ext>
    </p:extLst>
  </p:cSld>
  <p:clrMapOvr>
    <a:masterClrMapping/>
  </p:clrMapOvr>
  <p:transition spd="med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28AF-F1B3-48A0-AB0F-32EBDBF79B58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0CF4-83AB-4A9B-85B6-69528E36C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35486"/>
      </p:ext>
    </p:extLst>
  </p:cSld>
  <p:clrMapOvr>
    <a:masterClrMapping/>
  </p:clrMapOvr>
  <p:transition spd="med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28AF-F1B3-48A0-AB0F-32EBDBF79B58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0CF4-83AB-4A9B-85B6-69528E36C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91380"/>
      </p:ext>
    </p:extLst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28AF-F1B3-48A0-AB0F-32EBDBF79B58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0CF4-83AB-4A9B-85B6-69528E36C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609421"/>
      </p:ext>
    </p:extLst>
  </p:cSld>
  <p:clrMapOvr>
    <a:masterClrMapping/>
  </p:clrMapOvr>
  <p:transition spd="med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28AF-F1B3-48A0-AB0F-32EBDBF79B58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0CF4-83AB-4A9B-85B6-69528E36C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152675"/>
      </p:ext>
    </p:extLst>
  </p:cSld>
  <p:clrMapOvr>
    <a:masterClrMapping/>
  </p:clrMapOvr>
  <p:transition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B28AF-F1B3-48A0-AB0F-32EBDBF79B58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0CF4-83AB-4A9B-85B6-69528E36C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406696"/>
      </p:ext>
    </p:extLst>
  </p:cSld>
  <p:clrMapOvr>
    <a:masterClrMapping/>
  </p:clrMapOvr>
  <p:transition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B28AF-F1B3-48A0-AB0F-32EBDBF79B58}" type="datetimeFigureOut">
              <a:rPr lang="ru-RU" smtClean="0"/>
              <a:t>19.06.2025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20CF4-83AB-4A9B-85B6-69528E36C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06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861408"/>
              </p:ext>
            </p:extLst>
          </p:nvPr>
        </p:nvGraphicFramePr>
        <p:xfrm>
          <a:off x="3439886" y="0"/>
          <a:ext cx="4861152" cy="685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2838428" imgH="4000416" progId="AcroExch.Document.11">
                  <p:embed/>
                </p:oleObj>
              </mc:Choice>
              <mc:Fallback>
                <p:oleObj name="Acrobat Document" r:id="rId3" imgW="2838428" imgH="400041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39886" y="0"/>
                        <a:ext cx="4861152" cy="6851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803232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765" y="126187"/>
            <a:ext cx="5792469" cy="66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189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765" y="138890"/>
            <a:ext cx="5792469" cy="658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9434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171" y="176999"/>
            <a:ext cx="5741658" cy="65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2793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765" y="145241"/>
            <a:ext cx="5792469" cy="656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157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765" y="138890"/>
            <a:ext cx="5792469" cy="658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3072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576" y="132538"/>
            <a:ext cx="5690847" cy="65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1524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765" y="119835"/>
            <a:ext cx="5792469" cy="661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5841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171" y="132538"/>
            <a:ext cx="5741658" cy="65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9997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171" y="151593"/>
            <a:ext cx="5741658" cy="65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3023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765" y="138890"/>
            <a:ext cx="5792469" cy="658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5740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714" y="-401713"/>
            <a:ext cx="5135057" cy="725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7740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765" y="113484"/>
            <a:ext cx="5792469" cy="66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3788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171" y="164296"/>
            <a:ext cx="5741658" cy="652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2763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765" y="157945"/>
            <a:ext cx="5792469" cy="654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0584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171" y="157945"/>
            <a:ext cx="5741658" cy="654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0950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576" y="132538"/>
            <a:ext cx="5690847" cy="65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4815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576" y="119835"/>
            <a:ext cx="5690847" cy="661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631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821" y="119835"/>
            <a:ext cx="5284358" cy="661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2262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387" y="151593"/>
            <a:ext cx="5589225" cy="65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98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576" y="176999"/>
            <a:ext cx="5690847" cy="65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2544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982" y="145241"/>
            <a:ext cx="5640036" cy="656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7736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744" y="-307605"/>
            <a:ext cx="5280200" cy="740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5715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171" y="176999"/>
            <a:ext cx="5741658" cy="65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1316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080" y="-362857"/>
            <a:ext cx="5541995" cy="766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870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674" y="-333828"/>
            <a:ext cx="5504954" cy="764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51996"/>
      </p:ext>
    </p:extLst>
  </p:cSld>
  <p:clrMapOvr>
    <a:masterClrMapping/>
  </p:clrMapOvr>
  <p:transition spd="med" advClick="0" advTm="1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171" y="100780"/>
            <a:ext cx="5741658" cy="66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9095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765" y="119835"/>
            <a:ext cx="5792469" cy="661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3369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765" y="94429"/>
            <a:ext cx="5792469" cy="66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7566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171" y="126187"/>
            <a:ext cx="5741658" cy="66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5488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Широкоэкранный</PresentationFormat>
  <Paragraphs>0</Paragraphs>
  <Slides>30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Савинкина Юлия Сергеевна</dc:creator>
  <cp:lastModifiedBy>Савинкина Юлия Сергеевна</cp:lastModifiedBy>
  <cp:revision>4</cp:revision>
  <dcterms:created xsi:type="dcterms:W3CDTF">2025-06-19T01:43:16Z</dcterms:created>
  <dcterms:modified xsi:type="dcterms:W3CDTF">2025-06-19T02:51:05Z</dcterms:modified>
</cp:coreProperties>
</file>