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65" r:id="rId15"/>
    <p:sldId id="266" r:id="rId16"/>
    <p:sldId id="275" r:id="rId17"/>
    <p:sldId id="267" r:id="rId18"/>
    <p:sldId id="268" r:id="rId19"/>
    <p:sldId id="276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1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0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F1B8-8849-4FD7-B282-19D639AE64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923D4-60C6-496D-963E-A91D3EBC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BA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268"/>
            <a:ext cx="12192000" cy="8859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1218" y="332509"/>
            <a:ext cx="10709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память о святых супругах Петре и </a:t>
            </a:r>
            <a:r>
              <a:rPr lang="ru-RU" sz="2800" dirty="0" err="1"/>
              <a:t>Февронии</a:t>
            </a:r>
            <a:r>
              <a:rPr lang="ru-RU" sz="2800" dirty="0"/>
              <a:t> Муромских с 2008 года 8 июля мы отмечаем Всероссийский день семьи, любви и верности. Идея этого праздника появилась у жителей города Мурома. Символом этого дня стала обыкновенная ромашка. Праздник впервые отмечался в 2008 году, который был объявлен годом семьи.</a:t>
            </a:r>
          </a:p>
        </p:txBody>
      </p:sp>
    </p:spTree>
    <p:extLst>
      <p:ext uri="{BB962C8B-B14F-4D97-AF65-F5344CB8AC3E}">
        <p14:creationId xmlns:p14="http://schemas.microsoft.com/office/powerpoint/2010/main" val="362385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7634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Семья — </a:t>
            </a:r>
            <a:r>
              <a:rPr lang="ru-RU" sz="5400" dirty="0" smtClean="0"/>
              <a:t>когда улыбки лечат усталость…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3060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51840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/>
              <a:t>Семья  </a:t>
            </a:r>
            <a:r>
              <a:rPr lang="ru-RU" sz="4400" dirty="0" smtClean="0"/>
              <a:t>- когда все делаешь вместе….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7277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416800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402286" cy="74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507514" cy="7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Семья — </a:t>
            </a:r>
            <a:r>
              <a:rPr lang="ru-RU" sz="4400" dirty="0" smtClean="0"/>
              <a:t>когда мы постоянно учимся друг и у друга…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7497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431314" cy="74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416800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7"/>
            <a:ext cx="7808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Семья — </a:t>
            </a:r>
            <a:r>
              <a:rPr lang="ru-RU" sz="5400" dirty="0" smtClean="0"/>
              <a:t>когда рядом!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3273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689" y="-266276"/>
            <a:ext cx="17560638" cy="702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9274" y="614363"/>
            <a:ext cx="95107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Молодой </a:t>
            </a:r>
            <a:r>
              <a:rPr lang="ru-RU" sz="2400" dirty="0" err="1"/>
              <a:t>муромский</a:t>
            </a:r>
            <a:r>
              <a:rPr lang="ru-RU" sz="2400" dirty="0"/>
              <a:t> князь Петр был тяжело болен. Однажды ему приснился вещий сон о том, что исцеление придет от простой крестьянки по имени </a:t>
            </a:r>
            <a:r>
              <a:rPr lang="ru-RU" sz="2400" dirty="0" err="1"/>
              <a:t>Феврония</a:t>
            </a:r>
            <a:r>
              <a:rPr lang="ru-RU" sz="2400" dirty="0"/>
              <a:t>. Дева </a:t>
            </a:r>
            <a:r>
              <a:rPr lang="ru-RU" sz="2400" dirty="0" err="1"/>
              <a:t>Феврония</a:t>
            </a:r>
            <a:r>
              <a:rPr lang="ru-RU" sz="2400" dirty="0"/>
              <a:t> умела лечить травами и разговаривать с животными. Князь поклялся жениться на крестьянской дочери, если она поможет ему вернуть здоровье. </a:t>
            </a:r>
            <a:r>
              <a:rPr lang="ru-RU" sz="2400" dirty="0" err="1"/>
              <a:t>Феврония</a:t>
            </a:r>
            <a:r>
              <a:rPr lang="ru-RU" sz="2400" dirty="0"/>
              <a:t> вылечила его. Но он забыл о своем обещании и болезнь вернулась. Тогда Петр покаялся и взял </a:t>
            </a:r>
            <a:r>
              <a:rPr lang="ru-RU" sz="2400" dirty="0" err="1"/>
              <a:t>Февронию</a:t>
            </a:r>
            <a:r>
              <a:rPr lang="ru-RU" sz="2400" dirty="0"/>
              <a:t> в жены. Она снова вылечила его. Петр и </a:t>
            </a:r>
            <a:r>
              <a:rPr lang="ru-RU" sz="2400" dirty="0" err="1"/>
              <a:t>Феврония</a:t>
            </a:r>
            <a:r>
              <a:rPr lang="ru-RU" sz="2400" dirty="0"/>
              <a:t> зажили душа в душу. Но </a:t>
            </a:r>
            <a:r>
              <a:rPr lang="ru-RU" sz="2400" dirty="0" err="1"/>
              <a:t>муромские</a:t>
            </a:r>
            <a:r>
              <a:rPr lang="ru-RU" sz="2400" dirty="0"/>
              <a:t> бояре подчиняться «черной крестьянке» не захотели. Тогда Петр и </a:t>
            </a:r>
            <a:r>
              <a:rPr lang="ru-RU" sz="2400" dirty="0" err="1"/>
              <a:t>Феврония</a:t>
            </a:r>
            <a:r>
              <a:rPr lang="ru-RU" sz="2400" dirty="0"/>
              <a:t> покинули Муром, поселились в деревне и жили, как простые люди. А в городе, оставшемся без верховной власти, началась смута. Вскоре к Петру пришли просители и стали умолять вернуться обратно. Князь согласился. Супруги в любви и согласии зажили в Муроме.</a:t>
            </a:r>
          </a:p>
        </p:txBody>
      </p:sp>
    </p:spTree>
    <p:extLst>
      <p:ext uri="{BB962C8B-B14F-4D97-AF65-F5344CB8AC3E}">
        <p14:creationId xmlns:p14="http://schemas.microsoft.com/office/powerpoint/2010/main" val="113138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-1"/>
            <a:ext cx="7522029" cy="75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9320" y="-190498"/>
            <a:ext cx="18106156" cy="7242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1309" y="990599"/>
            <a:ext cx="79940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склоне лет Петр и </a:t>
            </a:r>
            <a:r>
              <a:rPr lang="ru-RU" sz="2400" dirty="0" err="1"/>
              <a:t>Феврония</a:t>
            </a:r>
            <a:r>
              <a:rPr lang="ru-RU" sz="2400" dirty="0"/>
              <a:t> ушли из мира. Они молились, чтобы смерть пришла к ним в один день, потому что не представляли себе жизни друг без друга. Так и случилось. Они скончались одновременно 8 июля 1228 года. Почившие завещали похоронить их в одном гробу, но монастырскому начальству показалось, что монаха и монахиню не пристало хоронить вместе, как простых супругов. Их и положили в разных обителях. А на следующий день обнаружили лежащими вместе в одной усыпальнице. Так их и погребли.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853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799" y="2278742"/>
            <a:ext cx="9593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Семья — самое важное, что есть у людей! </a:t>
            </a:r>
            <a:r>
              <a:rPr lang="ru-RU" sz="2800" dirty="0" smtClean="0"/>
              <a:t>Самое ценное, что есть в мире! </a:t>
            </a:r>
          </a:p>
          <a:p>
            <a:r>
              <a:rPr lang="ru-RU" sz="2800" dirty="0" smtClean="0"/>
              <a:t>Семья – когда двое встречаются, и идут за руки….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315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43" y="-301171"/>
            <a:ext cx="7884886" cy="78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Семья — </a:t>
            </a:r>
            <a:r>
              <a:rPr lang="ru-RU" sz="3600" dirty="0" smtClean="0"/>
              <a:t>когда чувствуется биение еще одного сердечка….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6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-1"/>
            <a:ext cx="7445829" cy="74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Семья — </a:t>
            </a:r>
            <a:r>
              <a:rPr lang="ru-RU" sz="4400" dirty="0" smtClean="0"/>
              <a:t>когда вместе всегда….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7443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402286" cy="74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8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Широкоэкранный</PresentationFormat>
  <Paragraphs>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Савинкина Юлия Сергеевна</dc:creator>
  <cp:lastModifiedBy>Савинкина Юлия Сергеевна</cp:lastModifiedBy>
  <cp:revision>5</cp:revision>
  <dcterms:created xsi:type="dcterms:W3CDTF">2025-06-26T07:05:02Z</dcterms:created>
  <dcterms:modified xsi:type="dcterms:W3CDTF">2025-06-30T02:53:50Z</dcterms:modified>
</cp:coreProperties>
</file>